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92" autoAdjust="0"/>
    <p:restoredTop sz="94660"/>
  </p:normalViewPr>
  <p:slideViewPr>
    <p:cSldViewPr>
      <p:cViewPr>
        <p:scale>
          <a:sx n="32" d="100"/>
          <a:sy n="32" d="100"/>
        </p:scale>
        <p:origin x="129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02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13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84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07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601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49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67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60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660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343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066DB0F6-3A7F-479F-9C6B-F6C563ADCA9F}" type="datetimeFigureOut">
              <a:rPr lang="sl-SI" smtClean="0"/>
              <a:t>5. 05. 2022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/>
          <a:lstStyle/>
          <a:p>
            <a:fld id="{5DF45171-69E2-4CEE-9B40-45FEB9A4AB6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349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20" Type="http://schemas.openxmlformats.org/officeDocument/2006/relationships/image" Target="../media/image8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23" Type="http://schemas.openxmlformats.org/officeDocument/2006/relationships/image" Target="../media/image11.sv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DD95EFD2-A9EC-4E81-984F-E1577FA08FF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3" t="1" r="-476" b="-3483"/>
          <a:stretch/>
        </p:blipFill>
        <p:spPr bwMode="auto">
          <a:xfrm>
            <a:off x="899999" y="99750"/>
            <a:ext cx="11254020" cy="212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F403ED99-BF47-4109-AB2B-C926CC9E141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3" t="1" r="-476" b="-3483"/>
          <a:stretch/>
        </p:blipFill>
        <p:spPr bwMode="auto">
          <a:xfrm>
            <a:off x="13045956" y="99750"/>
            <a:ext cx="9964976" cy="216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D24F685-A5C9-4688-82ED-DE99B01134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4300" t="3490" r="4679" b="7380"/>
          <a:stretch/>
        </p:blipFill>
        <p:spPr>
          <a:xfrm>
            <a:off x="223839" y="99751"/>
            <a:ext cx="2870978" cy="2068104"/>
          </a:xfrm>
          <a:prstGeom prst="rect">
            <a:avLst/>
          </a:prstGeom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DF6B8144-EAC5-4B0B-8E2F-FDC75CA324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59328" y="1179007"/>
            <a:ext cx="21734978" cy="337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tabLst>
                <a:tab pos="2865755" algn="ctr"/>
                <a:tab pos="5731510" algn="r"/>
              </a:tabLst>
            </a:pPr>
            <a:r>
              <a:rPr lang="sl-SI" sz="44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GOZD in LES v času in prostoru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l-SI" sz="4400" dirty="0">
                <a:solidFill>
                  <a:srgbClr val="008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													Znanstveno srečanje</a:t>
            </a:r>
            <a:endParaRPr lang="en-US" sz="4400" kern="0" dirty="0"/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77415919-F464-44A1-A4D7-AF5D3F53377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063201" y="53534"/>
            <a:ext cx="1896585" cy="2112862"/>
          </a:xfrm>
          <a:prstGeom prst="rect">
            <a:avLst/>
          </a:prstGeom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F46B8AE7-CB59-4325-9FA8-41966B4B36E3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575120" y="90117"/>
            <a:ext cx="2220841" cy="2166180"/>
          </a:xfrm>
          <a:prstGeom prst="rect">
            <a:avLst/>
          </a:prstGeom>
        </p:spPr>
      </p:pic>
      <p:pic>
        <p:nvPicPr>
          <p:cNvPr id="18" name="Picture 17" descr="A picture containing text, flower, plant, display&#10;&#10;Description automatically generated">
            <a:extLst>
              <a:ext uri="{FF2B5EF4-FFF2-40B4-BE49-F238E27FC236}">
                <a16:creationId xmlns:a16="http://schemas.microsoft.com/office/drawing/2014/main" id="{FD4DD1DD-6A7F-C537-4B05-05ABA6AF392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564" y="40305622"/>
            <a:ext cx="1609652" cy="1189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lika 23" descr="Slika, ki vsebuje besede nočno nebo&#10;&#10;Opis je samodejno ustvarjen">
            <a:extLst>
              <a:ext uri="{FF2B5EF4-FFF2-40B4-BE49-F238E27FC236}">
                <a16:creationId xmlns:a16="http://schemas.microsoft.com/office/drawing/2014/main" id="{C66AD32D-BE87-4767-92FC-967052E268D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7" y="40648214"/>
            <a:ext cx="6422072" cy="980626"/>
          </a:xfrm>
          <a:prstGeom prst="rect">
            <a:avLst/>
          </a:prstGeom>
        </p:spPr>
      </p:pic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F73C49AF-7850-9AFE-8514-31F617CF4A8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799" y="39998076"/>
            <a:ext cx="5448550" cy="1896831"/>
          </a:xfrm>
          <a:prstGeom prst="rect">
            <a:avLst/>
          </a:prstGeom>
        </p:spPr>
      </p:pic>
      <p:pic>
        <p:nvPicPr>
          <p:cNvPr id="21" name="Picture 20" descr="next generation eu logo">
            <a:extLst>
              <a:ext uri="{FF2B5EF4-FFF2-40B4-BE49-F238E27FC236}">
                <a16:creationId xmlns:a16="http://schemas.microsoft.com/office/drawing/2014/main" id="{2297DF5B-EB94-479C-A7C2-5095F446099A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045" y="40162711"/>
            <a:ext cx="2028942" cy="135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Grafika 21">
            <a:extLst>
              <a:ext uri="{FF2B5EF4-FFF2-40B4-BE49-F238E27FC236}">
                <a16:creationId xmlns:a16="http://schemas.microsoft.com/office/drawing/2014/main" id="{B3DDDBE0-85B1-4A32-80A8-9FCB4127307D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9653848" y="39870577"/>
            <a:ext cx="3796982" cy="1644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E8E9A73-1238-7391-A5A9-6125B98C92D7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7877" y="40329449"/>
            <a:ext cx="1784917" cy="1189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21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79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8A9F2-3146-4201-A39A-AD808198D3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4AB6F-8FEA-4B49-9F5B-9EEA15C1D4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588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Zeleznik</dc:creator>
  <cp:lastModifiedBy>Katja Kavčič Sonnenschein</cp:lastModifiedBy>
  <cp:revision>13</cp:revision>
  <cp:lastPrinted>2021-05-14T07:29:38Z</cp:lastPrinted>
  <dcterms:created xsi:type="dcterms:W3CDTF">2018-05-15T19:09:40Z</dcterms:created>
  <dcterms:modified xsi:type="dcterms:W3CDTF">2022-05-05T10:52:04Z</dcterms:modified>
</cp:coreProperties>
</file>